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5" r:id="rId3"/>
    <p:sldId id="264" r:id="rId4"/>
    <p:sldId id="262" r:id="rId5"/>
    <p:sldId id="260" r:id="rId6"/>
    <p:sldId id="265" r:id="rId7"/>
    <p:sldId id="286" r:id="rId8"/>
    <p:sldId id="287" r:id="rId9"/>
    <p:sldId id="288" r:id="rId10"/>
    <p:sldId id="284" r:id="rId11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 autoAdjust="0"/>
    <p:restoredTop sz="95256" autoAdjust="0"/>
  </p:normalViewPr>
  <p:slideViewPr>
    <p:cSldViewPr>
      <p:cViewPr varScale="1">
        <p:scale>
          <a:sx n="84" d="100"/>
          <a:sy n="84" d="100"/>
        </p:scale>
        <p:origin x="58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6912"/>
            <a:ext cx="5652120" cy="1584176"/>
          </a:xfrm>
        </p:spPr>
        <p:txBody>
          <a:bodyPr/>
          <a:lstStyle>
            <a:lvl1pPr>
              <a:defRPr b="1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Текст 2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23528" y="45855"/>
            <a:ext cx="7655145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276872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287413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5855"/>
            <a:ext cx="7655145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2132856"/>
            <a:ext cx="8784976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40000"/>
              <a:lumOff val="6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20688"/>
            <a:ext cx="5652120" cy="4104456"/>
          </a:xfrm>
        </p:spPr>
        <p:txBody>
          <a:bodyPr>
            <a:noAutofit/>
          </a:bodyPr>
          <a:lstStyle/>
          <a:p>
            <a:r>
              <a:rPr lang="kk-KZ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Биоинформатиканың қолданылу салалары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D89A12A4-4C15-4754-86CD-9B1269B0C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96BA47EA-647A-43E6-ADE5-05CB9FA93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E2246D2B-582D-4D48-BFB1-4C10DD7D33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90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B30613-63BA-4DFE-908C-534B818E0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Кіріспе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xmlns="" id="{F4F66DBD-9BA5-429E-B3DE-946C0686C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7" y="1772816"/>
            <a:ext cx="8785225" cy="4752528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Биоинформатика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бул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есептегіш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биохимия,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молекулярлы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биология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биотехнологияны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зерттейтін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Молекулалық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биологияның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қарқынды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дамуының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нәтижесінде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ХХ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ғасырдың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80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жылдарының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басында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саласы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биоинформатика (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биология,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компьютерлік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гентика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дүниеге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келді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Биоинформатика —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биологиялық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деректерді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жинау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әдістерді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дамытып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кемелдендіретін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пәнаралық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сала.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Биоинформатиканың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әд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стері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тәсілдік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жиынтықтары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Салыстырмалы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геномикада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генд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 биоинформатика) компьютер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талдауының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әд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стер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kk-KZ" sz="1800" b="0" i="0" dirty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Алгоритмдарды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әз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рлеу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құрылымдық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биоинформатика)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ақуыздарды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кең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ң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құрылымын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болжау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керекті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бағдарлама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Стратегиялар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методологийлерд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рге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биологиялық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жүйелерд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күрдел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ң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ортақ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басқаруы.Генетикалық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збектерд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талдап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мәл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меттерд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соны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биоинформатиканың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маңызды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тақырыптарының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бірі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саналады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1977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жылдан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организмдердің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көпш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ктер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Phi-X174 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збег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нде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анықталған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сақталынған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дерекқорлар.Бұл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мәл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меттер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ақуыздардың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збектер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пайдаланылады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33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9688" y="2852936"/>
            <a:ext cx="4896544" cy="2304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16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 </a:t>
            </a:r>
            <a:r>
              <a:rPr lang="ru-RU" sz="16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16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не? </a:t>
            </a:r>
          </a:p>
          <a:p>
            <a:pPr algn="l"/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компьютерлерді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пайдалануды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түсінеді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тар,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макромолекулалардың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эксперименталды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компьютерлерді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пайдалануды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түсінеді</a:t>
            </a:r>
            <a:r>
              <a:rPr lang="ru-RU" sz="1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xmlns="" id="{6480206C-A710-4EF7-A848-307D46740F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B25E9852-22FD-4710-8B20-38BDF2A3F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376" y="1988840"/>
            <a:ext cx="3995936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210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0324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қолданбалы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математика, статистика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информатика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биологиясындағы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биологиямен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қиылысады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саладағы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зерттеушілердің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күш-жігері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геномдарды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ақуыз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талдауға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болжауға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ақуыз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молекулаларының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молекулалармен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әрекеттесуін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талдауға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болжауға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эволюцияны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құруға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биохимияда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биофизикада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экологияда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салаларда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Биоинформатика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жобасындағы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желі-бұл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эксперименталды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ДНҚ мен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ақуыздардың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шулы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тым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көлемді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деректерден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математикалық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1" y="117247"/>
            <a:ext cx="7632848" cy="1150897"/>
          </a:xfrm>
        </p:spPr>
        <p:txBody>
          <a:bodyPr>
            <a:noAutofit/>
          </a:bodyPr>
          <a:lstStyle/>
          <a:p>
            <a:r>
              <a:rPr lang="ru-RU" sz="3200" b="1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Биоинформатиканың</a:t>
            </a:r>
            <a:r>
              <a:rPr lang="ru-RU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қолданылу</a:t>
            </a:r>
            <a:r>
              <a:rPr lang="ru-RU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салалары</a:t>
            </a:r>
            <a:r>
              <a:rPr lang="ru-RU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44016"/>
            <a:ext cx="7655145" cy="1296144"/>
          </a:xfrm>
        </p:spPr>
        <p:txBody>
          <a:bodyPr>
            <a:normAutofit fontScale="90000"/>
          </a:bodyPr>
          <a:lstStyle/>
          <a:p>
            <a:r>
              <a:rPr lang="ru-RU" sz="3600" b="1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sz="36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биоинформатика?</a:t>
            </a:r>
            <a:r>
              <a:rPr lang="ru-RU" b="0" i="0" dirty="0">
                <a:solidFill>
                  <a:srgbClr val="212121"/>
                </a:solidFill>
                <a:effectLst/>
                <a:latin typeface="Poppins" panose="00000500000000000000" pitchFamily="2" charset="0"/>
              </a:rPr>
              <a:t/>
            </a:r>
            <a:br>
              <a:rPr lang="ru-RU" b="0" i="0" dirty="0">
                <a:solidFill>
                  <a:srgbClr val="212121"/>
                </a:solidFill>
                <a:effectLst/>
                <a:latin typeface="Poppins" panose="00000500000000000000" pitchFamily="2" charset="0"/>
              </a:rPr>
            </a:b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E3BC129-E894-480A-B70A-355D33F5E536}"/>
              </a:ext>
            </a:extLst>
          </p:cNvPr>
          <p:cNvSpPr txBox="1"/>
          <p:nvPr/>
        </p:nvSpPr>
        <p:spPr>
          <a:xfrm>
            <a:off x="369757" y="2060848"/>
            <a:ext cx="7680924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биоинформатикаға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белоктардың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кеңістіктік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бағдарламаларды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биоинформатикадағы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тақырыптары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Рентгенқұрылымды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(РСА) макромолекул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РСА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макромолекулы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сапа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Макромолекуланың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бетін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Ақуыз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молекуласының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гидрофобты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ядросын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Ақуыздардың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домендерін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Белоктар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кеңістіктік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теңестіру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SCOP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CATH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домендерінің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жіктелуі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динамика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D1B05FF6-CADD-45CB-AF68-7BBAE1842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84784"/>
            <a:ext cx="6444208" cy="51125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l"/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Биоинформатиканың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негізгі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міндеті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:</a:t>
            </a:r>
          </a:p>
          <a:p>
            <a:pPr algn="l"/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Биологиялық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 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жүйелердегі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жасуша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мүше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организм, популяция) 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ақпараттық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үрдістерді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зерттеу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Компьютерлік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ғылымға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ақпаратты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талдаудың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биологиялық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»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әдістерін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енгізу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және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зерттеу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Үлкен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көлемді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биологиялық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 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ақпараттарды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талдау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үшін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алгоритмдерді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жасау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12DDCE76-5153-4BFD-B181-DF657B7F4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7655145" cy="1008112"/>
          </a:xfrm>
        </p:spPr>
        <p:txBody>
          <a:bodyPr>
            <a:normAutofit fontScale="90000"/>
          </a:bodyPr>
          <a:lstStyle/>
          <a:p>
            <a:r>
              <a:rPr lang="ru-RU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Биоинформатиканың</a:t>
            </a:r>
            <a:r>
              <a:rPr lang="ru-RU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негізгі</a:t>
            </a:r>
            <a:r>
              <a:rPr lang="ru-RU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міндеті</a:t>
            </a:r>
            <a:r>
              <a:rPr lang="ru-RU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/>
            </a:r>
            <a:b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</a:br>
            <a:r>
              <a:rPr lang="ru-RU" b="1" i="0" dirty="0">
                <a:solidFill>
                  <a:srgbClr val="212121"/>
                </a:solidFill>
                <a:effectLst/>
                <a:latin typeface="Poppins" panose="00000500000000000000" pitchFamily="2" charset="0"/>
              </a:rPr>
              <a:t/>
            </a:r>
            <a:br>
              <a:rPr lang="ru-RU" b="1" i="0" dirty="0">
                <a:solidFill>
                  <a:srgbClr val="212121"/>
                </a:solidFill>
                <a:effectLst/>
                <a:latin typeface="Poppins" panose="00000500000000000000" pitchFamily="2" charset="0"/>
              </a:rPr>
            </a:br>
            <a:endParaRPr lang="ru-RU" b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8009E0B0-109F-4F94-BB9F-3C509C364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516" y="1484785"/>
            <a:ext cx="2699792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31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D2698EFC-150E-410F-9410-90669A84C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338437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DnaSP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—  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ДНК –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лы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жүйелік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реттілік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полиморфизмін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талдау</a:t>
            </a:r>
            <a:endParaRPr lang="ru-RU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en-US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Genepop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— 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популяция-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генетикалық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талдау</a:t>
            </a:r>
            <a:endParaRPr lang="ru-RU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en-US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Genetix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— 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популяция-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генетикалық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талдау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(француз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тілінде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ғана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бағдарламаға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кіру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мүмкіндік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береді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pPr algn="l"/>
            <a:r>
              <a:rPr lang="en-US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Modeller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-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белоктар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құрылысын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моделдеу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программасы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Белоктар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құрылысын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салыстырмалы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түрде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моделдейді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Auto Dock-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бұл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программа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арқылы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дәрілік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препараттардың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ағзаға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қалай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әсер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етуін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3Д 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құрылымда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көруге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болады</a:t>
            </a:r>
            <a:endParaRPr lang="ru-RU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MEGA —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молекулалы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–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эволюциялы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-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генетикалық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талдау</a:t>
            </a:r>
            <a:endParaRPr lang="ru-RU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53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52244619-E38C-42E6-8F11-5C264D955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Ақуыздарды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идентификациялау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үшін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ДНК-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жүйелік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реттілігін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пайдалану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Мысалы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компьютерлік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талдаудың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жүйелік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реттілігін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қолданған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кездегі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гендер мен геном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ішіндегі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регуляторлық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жүйелік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реттіліктерді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 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автоматты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түрде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табу,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іздеу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 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болып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саналады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Геномдағы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барлық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нуклеотидтер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 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ақуыздардың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кезекшіліктеріне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есеп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беру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үшін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пайдаланылмайды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Мысалы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жоғарғы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организмдердің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геномдарында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ДНК-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үлкен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сегменттері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нақты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түрде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ақуыздарды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кодировкадан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өткізбейді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де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және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олардың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функционалды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қызметін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белгісіз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қылып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көрсетеді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Геномның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аймағындағы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кодировка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жасайтын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ақуыздарды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анықтау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үшін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алгоритмді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жасап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табу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заманауи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биоинформатиканың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басты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мәселелерінің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бірі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болып</a:t>
            </a:r>
            <a:r>
              <a:rPr lang="ru-RU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табылады</a:t>
            </a:r>
            <a:endParaRPr lang="ru-RU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D2EAB1D2-E10E-4F58-9CE9-EBFE1B10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76672"/>
            <a:ext cx="7655145" cy="1150897"/>
          </a:xfrm>
        </p:spPr>
        <p:txBody>
          <a:bodyPr>
            <a:normAutofit fontScale="90000"/>
          </a:bodyPr>
          <a:lstStyle/>
          <a:p>
            <a:r>
              <a:rPr lang="ru-RU" sz="27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Ақуыздарды</a:t>
            </a:r>
            <a:r>
              <a:rPr lang="ru-RU" sz="27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7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идентификациялау</a:t>
            </a:r>
            <a:r>
              <a:rPr lang="ru-RU" sz="27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7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үшін</a:t>
            </a:r>
            <a:r>
              <a:rPr lang="ru-RU" sz="27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ДНК-</a:t>
            </a:r>
            <a:r>
              <a:rPr lang="ru-RU" sz="27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ның</a:t>
            </a:r>
            <a:r>
              <a:rPr lang="ru-RU" sz="27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7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жүйелік</a:t>
            </a:r>
            <a:r>
              <a:rPr lang="ru-RU" sz="27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7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реттілігін</a:t>
            </a:r>
            <a:r>
              <a:rPr lang="ru-RU" sz="27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7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пайдалану</a:t>
            </a:r>
            <a:r>
              <a:rPr lang="ru-RU" sz="27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r>
              <a:rPr lang="ru-RU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/>
            </a:r>
            <a:br>
              <a:rPr lang="ru-RU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85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940F302C-65DD-4C2A-BB09-FF12C4844C2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l"/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Соңғы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жылдары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АҚШ-та,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Сингапурда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Индияда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Ресейде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дамый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бастады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Бірақ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Қазақстанда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осы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ғылым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туралы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адамдар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біле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бермейді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мамандар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санаулы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болып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келеді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Дүние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жүзін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шарласанда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биоинформатикада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жумыс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істейтін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мамандардың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тапшылығын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көрүге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болады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Сондықтан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басқа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салаларға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қарағанда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бәсекелестік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аз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болып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келеді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ақпараттын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бүкіл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адамзатқа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ортақ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нәрсе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деген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философиясын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устанатын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ашық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сала,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Қазақстанда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дамытуға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болатын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сала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деп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есептеймін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Биоинформатика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деген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тірі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жүйелердің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құрылымы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мен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функциялары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негізінде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биологиялық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активті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заттары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мен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олардың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молекулалық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нысаналары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туралы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деректер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негізінде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қалыптасқан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жаңа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білім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Бүгінгі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таңда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биоинформатика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қарқынды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түрде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дамуда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Көптеген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жаңа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мүмкіндіктерге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ие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программалар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қолданысқа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енуде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Биоинформатиканың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жетісітіктері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бұл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саладағы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адамдардың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жұмысын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жеңілдетіп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уақыттын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үнемдеуде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Ауруларды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диагностикалауда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тиімді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емтағайындауда</a:t>
            </a:r>
            <a:endParaRPr lang="ru-RU" sz="40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Фармокология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саласында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кеңінен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қолданылуда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Биохимияда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биофизикада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экологияда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және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де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басқа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  да 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аймақтарда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колданылып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40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жүр</a:t>
            </a:r>
            <a:r>
              <a:rPr lang="ru-RU" sz="4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67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32c86233f38dddc3e8dbb62b85da18edb2ad26d"/>
</p:tagLst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2910</TotalTime>
  <Words>288</Words>
  <Application>Microsoft Office PowerPoint</Application>
  <PresentationFormat>Экран (4:3)</PresentationFormat>
  <Paragraphs>38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Poppins</vt:lpstr>
      <vt:lpstr>Roboto</vt:lpstr>
      <vt:lpstr>Times New Roman</vt:lpstr>
      <vt:lpstr>Wingdings</vt:lpstr>
      <vt:lpstr>Тема Office</vt:lpstr>
      <vt:lpstr>Биоинформатиканың қолданылу салалары</vt:lpstr>
      <vt:lpstr>Кіріспе</vt:lpstr>
      <vt:lpstr>Презентация PowerPoint</vt:lpstr>
      <vt:lpstr>Биоинформатиканың қолданылу салалары қандай ?</vt:lpstr>
      <vt:lpstr>Құрылымдық биоинформатика? </vt:lpstr>
      <vt:lpstr>Биоинформатиканың негізгі міндеті:  </vt:lpstr>
      <vt:lpstr>Презентация PowerPoint</vt:lpstr>
      <vt:lpstr>Ақуыздарды идентификациялау үшін ДНК-ның жүйелік реттілігін пайдалану. 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Онлайн-платежи</dc:title>
  <dc:creator>obstinate</dc:creator>
  <dc:description>Шаблон презентации с сайта https://presentation-creation.ru/</dc:description>
  <cp:lastModifiedBy>Dauren</cp:lastModifiedBy>
  <cp:revision>1327</cp:revision>
  <dcterms:created xsi:type="dcterms:W3CDTF">2018-02-25T09:09:03Z</dcterms:created>
  <dcterms:modified xsi:type="dcterms:W3CDTF">2022-09-28T09:12:06Z</dcterms:modified>
</cp:coreProperties>
</file>